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7665" autoAdjust="0"/>
  </p:normalViewPr>
  <p:slideViewPr>
    <p:cSldViewPr>
      <p:cViewPr>
        <p:scale>
          <a:sx n="59" d="100"/>
          <a:sy n="59" d="100"/>
        </p:scale>
        <p:origin x="-989" y="1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8C31-718F-431E-A1FC-DED308723F7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91BB-FC81-4909-85E6-ABFAF1794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8C31-718F-431E-A1FC-DED308723F7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91BB-FC81-4909-85E6-ABFAF1794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8C31-718F-431E-A1FC-DED308723F7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91BB-FC81-4909-85E6-ABFAF179459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8C31-718F-431E-A1FC-DED308723F7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91BB-FC81-4909-85E6-ABFAF17945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8C31-718F-431E-A1FC-DED308723F7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91BB-FC81-4909-85E6-ABFAF1794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8C31-718F-431E-A1FC-DED308723F7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91BB-FC81-4909-85E6-ABFAF17945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8C31-718F-431E-A1FC-DED308723F7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91BB-FC81-4909-85E6-ABFAF1794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8C31-718F-431E-A1FC-DED308723F7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91BB-FC81-4909-85E6-ABFAF1794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8C31-718F-431E-A1FC-DED308723F7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91BB-FC81-4909-85E6-ABFAF179459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8C31-718F-431E-A1FC-DED308723F7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91BB-FC81-4909-85E6-ABFAF17945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18C31-718F-431E-A1FC-DED308723F7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591BB-FC81-4909-85E6-ABFAF17945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3618C31-718F-431E-A1FC-DED308723F7B}" type="datetimeFigureOut">
              <a:rPr lang="ru-RU" smtClean="0"/>
              <a:pPr/>
              <a:t>20.02.2019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9F591BB-FC81-4909-85E6-ABFAF179459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712968" cy="1356034"/>
          </a:xfrm>
        </p:spPr>
        <p:txBody>
          <a:bodyPr>
            <a:noAutofit/>
          </a:bodyPr>
          <a:lstStyle/>
          <a:p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</a:t>
            </a:r>
            <a:br>
              <a:rPr lang="ru-RU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«Средняя общеобразовательная школа  №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48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i="1" dirty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0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//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edu.tatar.ru/</a:t>
            </a:r>
            <a:r>
              <a:rPr lang="en-US" sz="20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n_chelny</a:t>
            </a:r>
            <a:r>
              <a:rPr lang="en-US" sz="2000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/sch48</a:t>
            </a:r>
            <a:endParaRPr lang="ru-RU" sz="2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00" r="8078" b="8922"/>
          <a:stretch/>
        </p:blipFill>
        <p:spPr>
          <a:xfrm>
            <a:off x="1704417" y="1873602"/>
            <a:ext cx="5706647" cy="32585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39752" y="5147569"/>
            <a:ext cx="4752528" cy="101566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Отряд «ЮНАРМИЯ»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Руководитель: Шарапова Резеда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Мунавировна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181" y="4313140"/>
            <a:ext cx="1905571" cy="15916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09157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Desktop\Новая папка\P90116-1456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1027786" flipV="1">
            <a:off x="2926719" y="1140777"/>
            <a:ext cx="2162880" cy="2162880"/>
          </a:xfrm>
          <a:prstGeom prst="rect">
            <a:avLst/>
          </a:prstGeom>
          <a:noFill/>
        </p:spPr>
      </p:pic>
      <p:pic>
        <p:nvPicPr>
          <p:cNvPr id="1027" name="Picture 3" descr="D:\Desktop\Новая папка\P90116-145725-01.jpg"/>
          <p:cNvPicPr>
            <a:picLocks noChangeAspect="1" noChangeArrowheads="1"/>
          </p:cNvPicPr>
          <p:nvPr/>
        </p:nvPicPr>
        <p:blipFill>
          <a:blip r:embed="rId3" cstate="print"/>
          <a:srcRect b="14652"/>
          <a:stretch>
            <a:fillRect/>
          </a:stretch>
        </p:blipFill>
        <p:spPr bwMode="auto">
          <a:xfrm>
            <a:off x="357158" y="1071546"/>
            <a:ext cx="2150793" cy="2447531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214282" y="285728"/>
            <a:ext cx="520532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 algn="ctr"/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Городские соревнования по скалолазанию, посвященный празднованию</a:t>
            </a:r>
          </a:p>
          <a:p>
            <a:pPr marL="285750" indent="-285750" algn="ctr"/>
            <a:r>
              <a:rPr lang="tt-RU" dirty="0" smtClean="0">
                <a:latin typeface="Times New Roman" pitchFamily="18" charset="0"/>
                <a:cs typeface="Times New Roman" pitchFamily="18" charset="0"/>
              </a:rPr>
              <a:t> Дня защитника Отечетва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D:\Desktop\Новая папка\P90122-124825.jpg"/>
          <p:cNvPicPr>
            <a:picLocks noChangeAspect="1" noChangeArrowheads="1"/>
          </p:cNvPicPr>
          <p:nvPr/>
        </p:nvPicPr>
        <p:blipFill>
          <a:blip r:embed="rId4" cstate="print"/>
          <a:srcRect t="17804"/>
          <a:stretch>
            <a:fillRect/>
          </a:stretch>
        </p:blipFill>
        <p:spPr bwMode="auto">
          <a:xfrm>
            <a:off x="5643570" y="1214422"/>
            <a:ext cx="3143272" cy="3444848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429256" y="714356"/>
            <a:ext cx="3537284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Классный час: </a:t>
            </a:r>
          </a:p>
          <a:p>
            <a:pPr algn="ctr"/>
            <a:r>
              <a:rPr lang="tt-RU" sz="2000" dirty="0" smtClean="0">
                <a:latin typeface="Times New Roman" pitchFamily="18" charset="0"/>
                <a:cs typeface="Times New Roman" pitchFamily="18" charset="0"/>
              </a:rPr>
              <a:t>Афганистан-живая память!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D:\Desktop\Новая папка\P90207-150333-01.jpg"/>
          <p:cNvPicPr>
            <a:picLocks noChangeAspect="1" noChangeArrowheads="1"/>
          </p:cNvPicPr>
          <p:nvPr/>
        </p:nvPicPr>
        <p:blipFill>
          <a:blip r:embed="rId5" cstate="print"/>
          <a:srcRect t="20930"/>
          <a:stretch>
            <a:fillRect/>
          </a:stretch>
        </p:blipFill>
        <p:spPr bwMode="auto">
          <a:xfrm>
            <a:off x="357158" y="3643314"/>
            <a:ext cx="2786082" cy="2937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31" name="Picture 7" descr="D:\Desktop\Новая папка\P90207-17245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3643314"/>
            <a:ext cx="2143140" cy="2857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857224" y="6072206"/>
            <a:ext cx="5929354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Лично-командное первенство быстрые шахматы, посвященный памяти Л.Н. Горбунова, ветерана Сил РФ, шахматиста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AutoShape 2" descr="https://apf.mail.ru/cgi-bin/readmsg/%D1%81%D0%BA%D0%B0%D0%BB%D0%BE%D0%BB%D0%B0%D0%B7%D0%B0%D0%BD%D0%B8%D0%B5-3.jpg?id=15505754400000000504%3B0%3B1&amp;x-email=5143000214%40edu.tatar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4" descr="https://apf.mail.ru/cgi-bin/readmsg/%D1%81%D0%BA%D0%B0%D0%BB%D0%BE%D0%BB%D0%B0%D0%B7%D0%B0%D0%BD%D0%B8%D0%B5-3.jpg?id=15505754400000000504%3B0%3B1&amp;x-email=5143000214%40edu.tatar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 descr="D:\Desktop\скалолазание-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928794" y="1714488"/>
            <a:ext cx="1285884" cy="1818904"/>
          </a:xfrm>
          <a:prstGeom prst="rect">
            <a:avLst/>
          </a:prstGeom>
          <a:noFill/>
        </p:spPr>
      </p:pic>
      <p:pic>
        <p:nvPicPr>
          <p:cNvPr id="3" name="Picture 6" descr="D:\Desktop\IMG_20190129_140604.jpg"/>
          <p:cNvPicPr>
            <a:picLocks noChangeAspect="1" noChangeArrowheads="1"/>
          </p:cNvPicPr>
          <p:nvPr/>
        </p:nvPicPr>
        <p:blipFill>
          <a:blip r:embed="rId8" cstate="print"/>
          <a:srcRect t="8946" b="7510"/>
          <a:stretch>
            <a:fillRect/>
          </a:stretch>
        </p:blipFill>
        <p:spPr bwMode="auto">
          <a:xfrm>
            <a:off x="5572132" y="3857628"/>
            <a:ext cx="3372738" cy="21132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5417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89</TotalTime>
  <Words>46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Волна</vt:lpstr>
      <vt:lpstr>Муниципальное автономное общеобразовательное учреждение  «Средняя общеобразовательная школа  № 48» https://edu.tatar.ru/n_chelny/sch48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kivi</dc:creator>
  <cp:lastModifiedBy>1</cp:lastModifiedBy>
  <cp:revision>13</cp:revision>
  <dcterms:created xsi:type="dcterms:W3CDTF">2018-11-02T17:25:46Z</dcterms:created>
  <dcterms:modified xsi:type="dcterms:W3CDTF">2019-02-20T09:44:34Z</dcterms:modified>
</cp:coreProperties>
</file>